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79" r:id="rId22"/>
    <p:sldId id="280"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09181"/>
            <a:ext cx="11305220" cy="2396634"/>
          </a:xfr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4369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4369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6" y="2484223"/>
            <a:ext cx="3598394" cy="3598394"/>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724" y="1795925"/>
            <a:ext cx="4069616" cy="406961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124"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466" y="1935514"/>
            <a:ext cx="3851967" cy="3851967"/>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915" y="1215052"/>
            <a:ext cx="4826310" cy="4826310"/>
          </a:xfr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167</TotalTime>
  <Words>732</Words>
  <Application>Microsoft Macintosh PowerPoint</Application>
  <PresentationFormat>Widescreen</PresentationFormat>
  <Paragraphs>101</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45</cp:revision>
  <dcterms:created xsi:type="dcterms:W3CDTF">2017-04-30T19:11:11Z</dcterms:created>
  <dcterms:modified xsi:type="dcterms:W3CDTF">2017-05-04T19:37:16Z</dcterms:modified>
</cp:coreProperties>
</file>